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1" r:id="rId20"/>
    <p:sldId id="288" r:id="rId21"/>
    <p:sldId id="292" r:id="rId22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EA9"/>
    <a:srgbClr val="FF4343"/>
    <a:srgbClr val="85AA73"/>
    <a:srgbClr val="385723"/>
    <a:srgbClr val="BD613C"/>
    <a:srgbClr val="BCAF4D"/>
    <a:srgbClr val="AA1803"/>
    <a:srgbClr val="F1BAA1"/>
    <a:srgbClr val="C0D9BC"/>
    <a:srgbClr val="6D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>
        <p:scale>
          <a:sx n="33" d="100"/>
          <a:sy n="33" d="100"/>
        </p:scale>
        <p:origin x="672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8/10/2023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26" Type="http://schemas.openxmlformats.org/officeDocument/2006/relationships/image" Target="../media/image44.jpg"/><Relationship Id="rId3" Type="http://schemas.microsoft.com/office/2007/relationships/hdphoto" Target="../media/hdphoto4.wdp"/><Relationship Id="rId21" Type="http://schemas.openxmlformats.org/officeDocument/2006/relationships/image" Target="../media/image39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6.png"/><Relationship Id="rId25" Type="http://schemas.openxmlformats.org/officeDocument/2006/relationships/image" Target="../media/image43.jp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2.jp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10" Type="http://schemas.microsoft.com/office/2007/relationships/hdphoto" Target="../media/hdphoto6.wdp"/><Relationship Id="rId19" Type="http://schemas.openxmlformats.org/officeDocument/2006/relationships/image" Target="../media/image37.png"/><Relationship Id="rId31" Type="http://schemas.openxmlformats.org/officeDocument/2006/relationships/image" Target="../media/image49.jp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8.wdp"/><Relationship Id="rId22" Type="http://schemas.openxmlformats.org/officeDocument/2006/relationships/image" Target="../media/image40.jpg"/><Relationship Id="rId27" Type="http://schemas.openxmlformats.org/officeDocument/2006/relationships/image" Target="../media/image45.jpg"/><Relationship Id="rId30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qfauKbohdk/" TargetMode="External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hyperlink" Target="https://www.instagram.com/reel/CqAM7_RKY8N/?utm_source=ig_web_copy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innersoulverse.com/" TargetMode="External"/><Relationship Id="rId4" Type="http://schemas.openxmlformats.org/officeDocument/2006/relationships/hyperlink" Target="https://www.innersoulverse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9498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WOLF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50408" y="-10101942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35487" y="-9723245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089601" y="-10479392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6924328" y="-10181158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506821" y="-10133947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84431" y="-10029340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8506821" y="-9475674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506821" y="-10029340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433" y="863360"/>
            <a:ext cx="4445876" cy="39413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33" y="8122561"/>
            <a:ext cx="15455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SG" sz="2400" smtClean="0"/>
              <a:t>Food reel  </a:t>
            </a:r>
            <a:r>
              <a:rPr lang="en-SG" sz="2400">
                <a:hlinkClick r:id="rId2"/>
              </a:rPr>
              <a:t>https://www.instagram.com/reel/CqAM7_RKY8N/?</a:t>
            </a:r>
            <a:r>
              <a:rPr lang="en-SG" sz="2400" smtClean="0">
                <a:hlinkClick r:id="rId2"/>
              </a:rPr>
              <a:t>utm_source=ig_web_copy_link</a:t>
            </a:r>
            <a:endParaRPr lang="en-SG" sz="2400"/>
          </a:p>
          <a:p>
            <a:r>
              <a:rPr lang="en-SG" sz="2400" smtClean="0"/>
              <a:t>Featured </a:t>
            </a:r>
            <a:r>
              <a:rPr lang="en-SG" sz="2400" smtClean="0">
                <a:hlinkClick r:id="rId3"/>
              </a:rPr>
              <a:t>https</a:t>
            </a:r>
            <a:r>
              <a:rPr lang="en-SG" sz="2400">
                <a:hlinkClick r:id="rId3"/>
              </a:rPr>
              <a:t>://www.instagram.com/p/CqfauKbohdk</a:t>
            </a:r>
            <a:r>
              <a:rPr lang="en-SG" sz="2400" smtClean="0">
                <a:hlinkClick r:id="rId3"/>
              </a:rPr>
              <a:t>/</a:t>
            </a:r>
            <a:endParaRPr lang="en-SG" sz="2400" smtClean="0"/>
          </a:p>
          <a:p>
            <a:endParaRPr lang="en-SG" sz="2400" smtClean="0"/>
          </a:p>
          <a:p>
            <a:endParaRPr lang="en-SG" sz="2400" smtClean="0"/>
          </a:p>
          <a:p>
            <a:r>
              <a:rPr lang="en-US" sz="2400"/>
              <a:t>Contact us: i﻿nnersoulverse@gmail.com | Visit us:</a:t>
            </a:r>
            <a:r>
              <a:rPr lang="en-US" sz="2400">
                <a:hlinkClick r:id="rId4"/>
              </a:rPr>
              <a:t> </a:t>
            </a:r>
            <a:r>
              <a:rPr lang="en-US" sz="2400" smtClean="0">
                <a:hlinkClick r:id="rId5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357433" y="5193713"/>
            <a:ext cx="14278508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  <a:endParaRPr lang="en-US" sz="2400" smtClean="0"/>
          </a:p>
          <a:p>
            <a:endParaRPr lang="en-US" sz="2400"/>
          </a:p>
          <a:p>
            <a:r>
              <a:rPr lang="en-US" sz="2400" smtClean="0"/>
              <a:t>We </a:t>
            </a:r>
            <a:r>
              <a:rPr lang="en-US" sz="2400"/>
              <a:t>will notify you to proceed with the </a:t>
            </a:r>
            <a:r>
              <a:rPr lang="en-US" sz="2400" b="1"/>
              <a:t>payment </a:t>
            </a:r>
            <a:r>
              <a:rPr lang="en-US" sz="2400" smtClean="0"/>
              <a:t>(see below price) </a:t>
            </a:r>
            <a:r>
              <a:rPr lang="en-US" sz="2400"/>
              <a:t>through Paynow. This step secures your reservation and allows us to effectively plan for the event and reduce the possibility of no-shows.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9209" r="26408" b="29977"/>
          <a:stretch>
            <a:fillRect/>
          </a:stretch>
        </p:blipFill>
        <p:spPr>
          <a:xfrm>
            <a:off x="1386443" y="1842251"/>
            <a:ext cx="2239268" cy="1910655"/>
          </a:xfrm>
          <a:custGeom>
            <a:avLst/>
            <a:gdLst/>
            <a:ahLst/>
            <a:cxnLst/>
            <a:rect l="l" t="t" r="r" b="b"/>
            <a:pathLst>
              <a:path w="2239268" h="1910655">
                <a:moveTo>
                  <a:pt x="1094482" y="1554956"/>
                </a:moveTo>
                <a:lnTo>
                  <a:pt x="1094482" y="1643658"/>
                </a:lnTo>
                <a:lnTo>
                  <a:pt x="1151335" y="1643658"/>
                </a:lnTo>
                <a:cubicBezTo>
                  <a:pt x="1157486" y="1643658"/>
                  <a:pt x="1169393" y="1641673"/>
                  <a:pt x="1187054" y="1637705"/>
                </a:cubicBezTo>
                <a:cubicBezTo>
                  <a:pt x="1195983" y="1635919"/>
                  <a:pt x="1203276" y="1631355"/>
                  <a:pt x="1208931" y="1624013"/>
                </a:cubicBezTo>
                <a:cubicBezTo>
                  <a:pt x="1214587" y="1616670"/>
                  <a:pt x="1217414" y="1608237"/>
                  <a:pt x="1217414" y="1598712"/>
                </a:cubicBezTo>
                <a:cubicBezTo>
                  <a:pt x="1217414" y="1584623"/>
                  <a:pt x="1212950" y="1573808"/>
                  <a:pt x="1204020" y="1566267"/>
                </a:cubicBezTo>
                <a:cubicBezTo>
                  <a:pt x="1195090" y="1558727"/>
                  <a:pt x="1178322" y="1554956"/>
                  <a:pt x="1153716" y="1554956"/>
                </a:cubicBezTo>
                <a:close/>
                <a:moveTo>
                  <a:pt x="1871365" y="1466850"/>
                </a:moveTo>
                <a:lnTo>
                  <a:pt x="2232720" y="1466850"/>
                </a:lnTo>
                <a:lnTo>
                  <a:pt x="2232720" y="1560017"/>
                </a:lnTo>
                <a:lnTo>
                  <a:pt x="2006501" y="1560017"/>
                </a:lnTo>
                <a:lnTo>
                  <a:pt x="2006501" y="1629370"/>
                </a:lnTo>
                <a:lnTo>
                  <a:pt x="2216349" y="1629370"/>
                </a:lnTo>
                <a:lnTo>
                  <a:pt x="2216349" y="1718370"/>
                </a:lnTo>
                <a:lnTo>
                  <a:pt x="2006501" y="1718370"/>
                </a:lnTo>
                <a:lnTo>
                  <a:pt x="2006501" y="1804392"/>
                </a:lnTo>
                <a:lnTo>
                  <a:pt x="2239268" y="1804392"/>
                </a:lnTo>
                <a:lnTo>
                  <a:pt x="2239268" y="1903214"/>
                </a:lnTo>
                <a:lnTo>
                  <a:pt x="1871365" y="1903214"/>
                </a:lnTo>
                <a:close/>
                <a:moveTo>
                  <a:pt x="959049" y="1466850"/>
                </a:moveTo>
                <a:lnTo>
                  <a:pt x="1183779" y="1466850"/>
                </a:lnTo>
                <a:cubicBezTo>
                  <a:pt x="1225451" y="1466850"/>
                  <a:pt x="1257300" y="1470422"/>
                  <a:pt x="1279327" y="1477566"/>
                </a:cubicBezTo>
                <a:cubicBezTo>
                  <a:pt x="1301354" y="1484710"/>
                  <a:pt x="1319114" y="1497955"/>
                  <a:pt x="1332608" y="1517303"/>
                </a:cubicBezTo>
                <a:cubicBezTo>
                  <a:pt x="1346101" y="1536651"/>
                  <a:pt x="1352848" y="1560215"/>
                  <a:pt x="1352848" y="1587996"/>
                </a:cubicBezTo>
                <a:cubicBezTo>
                  <a:pt x="1352848" y="1612206"/>
                  <a:pt x="1347686" y="1633091"/>
                  <a:pt x="1337361" y="1650653"/>
                </a:cubicBezTo>
                <a:cubicBezTo>
                  <a:pt x="1327036" y="1668215"/>
                  <a:pt x="1312840" y="1682452"/>
                  <a:pt x="1294773" y="1693367"/>
                </a:cubicBezTo>
                <a:cubicBezTo>
                  <a:pt x="1283257" y="1700312"/>
                  <a:pt x="1267472" y="1706067"/>
                  <a:pt x="1247417" y="1710631"/>
                </a:cubicBezTo>
                <a:cubicBezTo>
                  <a:pt x="1263478" y="1715995"/>
                  <a:pt x="1275178" y="1721357"/>
                  <a:pt x="1282518" y="1726718"/>
                </a:cubicBezTo>
                <a:cubicBezTo>
                  <a:pt x="1287475" y="1730293"/>
                  <a:pt x="1294664" y="1737940"/>
                  <a:pt x="1304084" y="1749658"/>
                </a:cubicBezTo>
                <a:cubicBezTo>
                  <a:pt x="1313503" y="1761377"/>
                  <a:pt x="1319799" y="1770414"/>
                  <a:pt x="1322971" y="1776771"/>
                </a:cubicBezTo>
                <a:lnTo>
                  <a:pt x="1388269" y="1903214"/>
                </a:lnTo>
                <a:lnTo>
                  <a:pt x="1235911" y="1903214"/>
                </a:lnTo>
                <a:lnTo>
                  <a:pt x="1163836" y="1769864"/>
                </a:lnTo>
                <a:cubicBezTo>
                  <a:pt x="1154708" y="1752600"/>
                  <a:pt x="1146572" y="1741388"/>
                  <a:pt x="1139429" y="1736229"/>
                </a:cubicBezTo>
                <a:cubicBezTo>
                  <a:pt x="1129705" y="1729482"/>
                  <a:pt x="1118692" y="1726109"/>
                  <a:pt x="1106389" y="1726109"/>
                </a:cubicBezTo>
                <a:lnTo>
                  <a:pt x="1094482" y="1726109"/>
                </a:lnTo>
                <a:lnTo>
                  <a:pt x="1094482" y="1903214"/>
                </a:lnTo>
                <a:lnTo>
                  <a:pt x="959049" y="1903214"/>
                </a:lnTo>
                <a:close/>
                <a:moveTo>
                  <a:pt x="518815" y="1466850"/>
                </a:moveTo>
                <a:lnTo>
                  <a:pt x="880170" y="1466850"/>
                </a:lnTo>
                <a:lnTo>
                  <a:pt x="880170" y="1560017"/>
                </a:lnTo>
                <a:lnTo>
                  <a:pt x="653951" y="1560017"/>
                </a:lnTo>
                <a:lnTo>
                  <a:pt x="653951" y="1629370"/>
                </a:lnTo>
                <a:lnTo>
                  <a:pt x="863799" y="1629370"/>
                </a:lnTo>
                <a:lnTo>
                  <a:pt x="863799" y="1718370"/>
                </a:lnTo>
                <a:lnTo>
                  <a:pt x="653951" y="1718370"/>
                </a:lnTo>
                <a:lnTo>
                  <a:pt x="653951" y="1804392"/>
                </a:lnTo>
                <a:lnTo>
                  <a:pt x="886718" y="1804392"/>
                </a:lnTo>
                <a:lnTo>
                  <a:pt x="886718" y="1903214"/>
                </a:lnTo>
                <a:lnTo>
                  <a:pt x="518815" y="1903214"/>
                </a:lnTo>
                <a:close/>
                <a:moveTo>
                  <a:pt x="0" y="1466850"/>
                </a:moveTo>
                <a:lnTo>
                  <a:pt x="140955" y="1466850"/>
                </a:lnTo>
                <a:lnTo>
                  <a:pt x="239167" y="1780877"/>
                </a:lnTo>
                <a:lnTo>
                  <a:pt x="336124" y="1466850"/>
                </a:lnTo>
                <a:lnTo>
                  <a:pt x="472976" y="1466850"/>
                </a:lnTo>
                <a:lnTo>
                  <a:pt x="310949" y="1903214"/>
                </a:lnTo>
                <a:lnTo>
                  <a:pt x="164800" y="1903214"/>
                </a:lnTo>
                <a:close/>
                <a:moveTo>
                  <a:pt x="1611809" y="1459409"/>
                </a:moveTo>
                <a:cubicBezTo>
                  <a:pt x="1667570" y="1459409"/>
                  <a:pt x="1710085" y="1469777"/>
                  <a:pt x="1739355" y="1490514"/>
                </a:cubicBezTo>
                <a:cubicBezTo>
                  <a:pt x="1768624" y="1511250"/>
                  <a:pt x="1786037" y="1544241"/>
                  <a:pt x="1791594" y="1589485"/>
                </a:cubicBezTo>
                <a:lnTo>
                  <a:pt x="1664494" y="1596926"/>
                </a:lnTo>
                <a:cubicBezTo>
                  <a:pt x="1661121" y="1577281"/>
                  <a:pt x="1654027" y="1562993"/>
                  <a:pt x="1643212" y="1554063"/>
                </a:cubicBezTo>
                <a:cubicBezTo>
                  <a:pt x="1632397" y="1545134"/>
                  <a:pt x="1617464" y="1540669"/>
                  <a:pt x="1598414" y="1540669"/>
                </a:cubicBezTo>
                <a:cubicBezTo>
                  <a:pt x="1582738" y="1540669"/>
                  <a:pt x="1570931" y="1543993"/>
                  <a:pt x="1562994" y="1550640"/>
                </a:cubicBezTo>
                <a:cubicBezTo>
                  <a:pt x="1555056" y="1557288"/>
                  <a:pt x="1551087" y="1565374"/>
                  <a:pt x="1551087" y="1574899"/>
                </a:cubicBezTo>
                <a:cubicBezTo>
                  <a:pt x="1551087" y="1581845"/>
                  <a:pt x="1554361" y="1588096"/>
                  <a:pt x="1560910" y="1593652"/>
                </a:cubicBezTo>
                <a:cubicBezTo>
                  <a:pt x="1567260" y="1599406"/>
                  <a:pt x="1582341" y="1604764"/>
                  <a:pt x="1606154" y="1609725"/>
                </a:cubicBezTo>
                <a:cubicBezTo>
                  <a:pt x="1665090" y="1622425"/>
                  <a:pt x="1707307" y="1635274"/>
                  <a:pt x="1732806" y="1648272"/>
                </a:cubicBezTo>
                <a:cubicBezTo>
                  <a:pt x="1758306" y="1661269"/>
                  <a:pt x="1776860" y="1677392"/>
                  <a:pt x="1788468" y="1696641"/>
                </a:cubicBezTo>
                <a:cubicBezTo>
                  <a:pt x="1800077" y="1715889"/>
                  <a:pt x="1805881" y="1737420"/>
                  <a:pt x="1805881" y="1761232"/>
                </a:cubicBezTo>
                <a:cubicBezTo>
                  <a:pt x="1805881" y="1789212"/>
                  <a:pt x="1798142" y="1815008"/>
                  <a:pt x="1782664" y="1838623"/>
                </a:cubicBezTo>
                <a:cubicBezTo>
                  <a:pt x="1767186" y="1862237"/>
                  <a:pt x="1745556" y="1880146"/>
                  <a:pt x="1717775" y="1892350"/>
                </a:cubicBezTo>
                <a:cubicBezTo>
                  <a:pt x="1689993" y="1904554"/>
                  <a:pt x="1654969" y="1910655"/>
                  <a:pt x="1612702" y="1910655"/>
                </a:cubicBezTo>
                <a:cubicBezTo>
                  <a:pt x="1538486" y="1910655"/>
                  <a:pt x="1487091" y="1896368"/>
                  <a:pt x="1458516" y="1867793"/>
                </a:cubicBezTo>
                <a:cubicBezTo>
                  <a:pt x="1429941" y="1839218"/>
                  <a:pt x="1413768" y="1802904"/>
                  <a:pt x="1409998" y="1758851"/>
                </a:cubicBezTo>
                <a:lnTo>
                  <a:pt x="1538288" y="1750814"/>
                </a:lnTo>
                <a:cubicBezTo>
                  <a:pt x="1541066" y="1771650"/>
                  <a:pt x="1546722" y="1787525"/>
                  <a:pt x="1555254" y="1798439"/>
                </a:cubicBezTo>
                <a:cubicBezTo>
                  <a:pt x="1569145" y="1816100"/>
                  <a:pt x="1588989" y="1824930"/>
                  <a:pt x="1614786" y="1824930"/>
                </a:cubicBezTo>
                <a:cubicBezTo>
                  <a:pt x="1634034" y="1824930"/>
                  <a:pt x="1648867" y="1820416"/>
                  <a:pt x="1659285" y="1811387"/>
                </a:cubicBezTo>
                <a:cubicBezTo>
                  <a:pt x="1669703" y="1802358"/>
                  <a:pt x="1674912" y="1791891"/>
                  <a:pt x="1674912" y="1779985"/>
                </a:cubicBezTo>
                <a:cubicBezTo>
                  <a:pt x="1674912" y="1768674"/>
                  <a:pt x="1669951" y="1758553"/>
                  <a:pt x="1660029" y="1749624"/>
                </a:cubicBezTo>
                <a:cubicBezTo>
                  <a:pt x="1650108" y="1740694"/>
                  <a:pt x="1627089" y="1732260"/>
                  <a:pt x="1590973" y="1724323"/>
                </a:cubicBezTo>
                <a:cubicBezTo>
                  <a:pt x="1531839" y="1711027"/>
                  <a:pt x="1489671" y="1693367"/>
                  <a:pt x="1464469" y="1671340"/>
                </a:cubicBezTo>
                <a:cubicBezTo>
                  <a:pt x="1439069" y="1649313"/>
                  <a:pt x="1426369" y="1621234"/>
                  <a:pt x="1426369" y="1587103"/>
                </a:cubicBezTo>
                <a:cubicBezTo>
                  <a:pt x="1426369" y="1564680"/>
                  <a:pt x="1432868" y="1543497"/>
                  <a:pt x="1445866" y="1523554"/>
                </a:cubicBezTo>
                <a:cubicBezTo>
                  <a:pt x="1458863" y="1503611"/>
                  <a:pt x="1478410" y="1487934"/>
                  <a:pt x="1504504" y="1476524"/>
                </a:cubicBezTo>
                <a:cubicBezTo>
                  <a:pt x="1530598" y="1465114"/>
                  <a:pt x="1566367" y="1459409"/>
                  <a:pt x="1611809" y="1459409"/>
                </a:cubicBezTo>
                <a:close/>
                <a:moveTo>
                  <a:pt x="793850" y="828080"/>
                </a:moveTo>
                <a:cubicBezTo>
                  <a:pt x="766664" y="828080"/>
                  <a:pt x="744836" y="837704"/>
                  <a:pt x="728365" y="856953"/>
                </a:cubicBezTo>
                <a:cubicBezTo>
                  <a:pt x="711895" y="876201"/>
                  <a:pt x="703660" y="908050"/>
                  <a:pt x="703660" y="952500"/>
                </a:cubicBezTo>
                <a:cubicBezTo>
                  <a:pt x="703660" y="996553"/>
                  <a:pt x="711845" y="1028204"/>
                  <a:pt x="728216" y="1047452"/>
                </a:cubicBezTo>
                <a:cubicBezTo>
                  <a:pt x="744588" y="1066701"/>
                  <a:pt x="766862" y="1076325"/>
                  <a:pt x="795040" y="1076325"/>
                </a:cubicBezTo>
                <a:cubicBezTo>
                  <a:pt x="824012" y="1076325"/>
                  <a:pt x="846436" y="1066899"/>
                  <a:pt x="862311" y="1048048"/>
                </a:cubicBezTo>
                <a:cubicBezTo>
                  <a:pt x="878186" y="1029196"/>
                  <a:pt x="886123" y="995363"/>
                  <a:pt x="886123" y="946547"/>
                </a:cubicBezTo>
                <a:cubicBezTo>
                  <a:pt x="886123" y="905470"/>
                  <a:pt x="877838" y="875457"/>
                  <a:pt x="861269" y="856506"/>
                </a:cubicBezTo>
                <a:cubicBezTo>
                  <a:pt x="844699" y="837555"/>
                  <a:pt x="822226" y="828080"/>
                  <a:pt x="793850" y="828080"/>
                </a:cubicBezTo>
                <a:close/>
                <a:moveTo>
                  <a:pt x="1595438" y="733425"/>
                </a:moveTo>
                <a:lnTo>
                  <a:pt x="1730276" y="733425"/>
                </a:lnTo>
                <a:lnTo>
                  <a:pt x="1730276" y="1062335"/>
                </a:lnTo>
                <a:lnTo>
                  <a:pt x="1940719" y="1062335"/>
                </a:lnTo>
                <a:lnTo>
                  <a:pt x="1940719" y="1169789"/>
                </a:lnTo>
                <a:lnTo>
                  <a:pt x="1595438" y="1169789"/>
                </a:lnTo>
                <a:close/>
                <a:moveTo>
                  <a:pt x="1090911" y="733425"/>
                </a:moveTo>
                <a:lnTo>
                  <a:pt x="1225451" y="733425"/>
                </a:lnTo>
                <a:lnTo>
                  <a:pt x="1225451" y="999595"/>
                </a:lnTo>
                <a:cubicBezTo>
                  <a:pt x="1225451" y="1023389"/>
                  <a:pt x="1232049" y="1041977"/>
                  <a:pt x="1245245" y="1055359"/>
                </a:cubicBezTo>
                <a:cubicBezTo>
                  <a:pt x="1258441" y="1068741"/>
                  <a:pt x="1276747" y="1075432"/>
                  <a:pt x="1300163" y="1075432"/>
                </a:cubicBezTo>
                <a:cubicBezTo>
                  <a:pt x="1323380" y="1075432"/>
                  <a:pt x="1341587" y="1068840"/>
                  <a:pt x="1354783" y="1055654"/>
                </a:cubicBezTo>
                <a:cubicBezTo>
                  <a:pt x="1367979" y="1042469"/>
                  <a:pt x="1374577" y="1023783"/>
                  <a:pt x="1374577" y="999595"/>
                </a:cubicBezTo>
                <a:lnTo>
                  <a:pt x="1374577" y="733425"/>
                </a:lnTo>
                <a:lnTo>
                  <a:pt x="1509118" y="733425"/>
                </a:lnTo>
                <a:lnTo>
                  <a:pt x="1509118" y="993405"/>
                </a:lnTo>
                <a:cubicBezTo>
                  <a:pt x="1509118" y="1019183"/>
                  <a:pt x="1505099" y="1043524"/>
                  <a:pt x="1497063" y="1066428"/>
                </a:cubicBezTo>
                <a:cubicBezTo>
                  <a:pt x="1489026" y="1089332"/>
                  <a:pt x="1476425" y="1109361"/>
                  <a:pt x="1459260" y="1126515"/>
                </a:cubicBezTo>
                <a:cubicBezTo>
                  <a:pt x="1442096" y="1143669"/>
                  <a:pt x="1424087" y="1155716"/>
                  <a:pt x="1405236" y="1162655"/>
                </a:cubicBezTo>
                <a:cubicBezTo>
                  <a:pt x="1379042" y="1172372"/>
                  <a:pt x="1347590" y="1177231"/>
                  <a:pt x="1310879" y="1177231"/>
                </a:cubicBezTo>
                <a:cubicBezTo>
                  <a:pt x="1289646" y="1177231"/>
                  <a:pt x="1266478" y="1175743"/>
                  <a:pt x="1241376" y="1172768"/>
                </a:cubicBezTo>
                <a:cubicBezTo>
                  <a:pt x="1216274" y="1169793"/>
                  <a:pt x="1195289" y="1163893"/>
                  <a:pt x="1178422" y="1155069"/>
                </a:cubicBezTo>
                <a:cubicBezTo>
                  <a:pt x="1161554" y="1146245"/>
                  <a:pt x="1146126" y="1133702"/>
                  <a:pt x="1132136" y="1117441"/>
                </a:cubicBezTo>
                <a:cubicBezTo>
                  <a:pt x="1118146" y="1101180"/>
                  <a:pt x="1108572" y="1084424"/>
                  <a:pt x="1103412" y="1067172"/>
                </a:cubicBezTo>
                <a:cubicBezTo>
                  <a:pt x="1095078" y="1039410"/>
                  <a:pt x="1090911" y="1014820"/>
                  <a:pt x="1090911" y="993405"/>
                </a:cubicBezTo>
                <a:close/>
                <a:moveTo>
                  <a:pt x="794147" y="725984"/>
                </a:moveTo>
                <a:cubicBezTo>
                  <a:pt x="866775" y="725984"/>
                  <a:pt x="922735" y="745480"/>
                  <a:pt x="962026" y="784473"/>
                </a:cubicBezTo>
                <a:cubicBezTo>
                  <a:pt x="1001316" y="823466"/>
                  <a:pt x="1020961" y="878086"/>
                  <a:pt x="1020961" y="948333"/>
                </a:cubicBezTo>
                <a:cubicBezTo>
                  <a:pt x="1020961" y="999331"/>
                  <a:pt x="1012379" y="1041152"/>
                  <a:pt x="995214" y="1073795"/>
                </a:cubicBezTo>
                <a:cubicBezTo>
                  <a:pt x="978049" y="1106438"/>
                  <a:pt x="953244" y="1131838"/>
                  <a:pt x="920800" y="1149995"/>
                </a:cubicBezTo>
                <a:cubicBezTo>
                  <a:pt x="888356" y="1168152"/>
                  <a:pt x="847924" y="1177231"/>
                  <a:pt x="799505" y="1177231"/>
                </a:cubicBezTo>
                <a:cubicBezTo>
                  <a:pt x="750293" y="1177231"/>
                  <a:pt x="709563" y="1169392"/>
                  <a:pt x="677317" y="1153716"/>
                </a:cubicBezTo>
                <a:cubicBezTo>
                  <a:pt x="645071" y="1138039"/>
                  <a:pt x="618927" y="1113235"/>
                  <a:pt x="598885" y="1079302"/>
                </a:cubicBezTo>
                <a:cubicBezTo>
                  <a:pt x="578843" y="1045369"/>
                  <a:pt x="568822" y="1002903"/>
                  <a:pt x="568822" y="951905"/>
                </a:cubicBezTo>
                <a:cubicBezTo>
                  <a:pt x="568822" y="880666"/>
                  <a:pt x="588665" y="825203"/>
                  <a:pt x="628353" y="785515"/>
                </a:cubicBezTo>
                <a:cubicBezTo>
                  <a:pt x="668040" y="745827"/>
                  <a:pt x="723305" y="725984"/>
                  <a:pt x="794147" y="725984"/>
                </a:cubicBezTo>
                <a:close/>
                <a:moveTo>
                  <a:pt x="325934" y="725984"/>
                </a:moveTo>
                <a:cubicBezTo>
                  <a:pt x="381695" y="725984"/>
                  <a:pt x="424210" y="736352"/>
                  <a:pt x="453480" y="757089"/>
                </a:cubicBezTo>
                <a:cubicBezTo>
                  <a:pt x="482749" y="777826"/>
                  <a:pt x="500162" y="810816"/>
                  <a:pt x="505718" y="856060"/>
                </a:cubicBezTo>
                <a:lnTo>
                  <a:pt x="378619" y="863501"/>
                </a:lnTo>
                <a:cubicBezTo>
                  <a:pt x="375246" y="843856"/>
                  <a:pt x="368152" y="829568"/>
                  <a:pt x="357337" y="820638"/>
                </a:cubicBezTo>
                <a:cubicBezTo>
                  <a:pt x="346522" y="811709"/>
                  <a:pt x="331590" y="807244"/>
                  <a:pt x="312540" y="807244"/>
                </a:cubicBezTo>
                <a:cubicBezTo>
                  <a:pt x="296863" y="807244"/>
                  <a:pt x="285056" y="810568"/>
                  <a:pt x="277118" y="817215"/>
                </a:cubicBezTo>
                <a:cubicBezTo>
                  <a:pt x="269181" y="823863"/>
                  <a:pt x="265212" y="831949"/>
                  <a:pt x="265212" y="841474"/>
                </a:cubicBezTo>
                <a:cubicBezTo>
                  <a:pt x="265212" y="848420"/>
                  <a:pt x="268486" y="854670"/>
                  <a:pt x="275035" y="860227"/>
                </a:cubicBezTo>
                <a:cubicBezTo>
                  <a:pt x="281385" y="865981"/>
                  <a:pt x="296466" y="871339"/>
                  <a:pt x="320279" y="876300"/>
                </a:cubicBezTo>
                <a:cubicBezTo>
                  <a:pt x="379215" y="889000"/>
                  <a:pt x="421432" y="901849"/>
                  <a:pt x="446931" y="914847"/>
                </a:cubicBezTo>
                <a:cubicBezTo>
                  <a:pt x="472430" y="927844"/>
                  <a:pt x="490984" y="943967"/>
                  <a:pt x="502593" y="963216"/>
                </a:cubicBezTo>
                <a:cubicBezTo>
                  <a:pt x="514202" y="982464"/>
                  <a:pt x="520006" y="1003995"/>
                  <a:pt x="520006" y="1027807"/>
                </a:cubicBezTo>
                <a:cubicBezTo>
                  <a:pt x="520006" y="1055787"/>
                  <a:pt x="512267" y="1081584"/>
                  <a:pt x="496789" y="1105198"/>
                </a:cubicBezTo>
                <a:cubicBezTo>
                  <a:pt x="481311" y="1128812"/>
                  <a:pt x="459681" y="1146721"/>
                  <a:pt x="431900" y="1158925"/>
                </a:cubicBezTo>
                <a:cubicBezTo>
                  <a:pt x="404118" y="1171129"/>
                  <a:pt x="369094" y="1177231"/>
                  <a:pt x="326827" y="1177231"/>
                </a:cubicBezTo>
                <a:cubicBezTo>
                  <a:pt x="252611" y="1177231"/>
                  <a:pt x="201216" y="1162943"/>
                  <a:pt x="172641" y="1134368"/>
                </a:cubicBezTo>
                <a:cubicBezTo>
                  <a:pt x="144066" y="1105793"/>
                  <a:pt x="127893" y="1069479"/>
                  <a:pt x="124123" y="1025426"/>
                </a:cubicBezTo>
                <a:lnTo>
                  <a:pt x="252413" y="1017389"/>
                </a:lnTo>
                <a:cubicBezTo>
                  <a:pt x="255191" y="1038225"/>
                  <a:pt x="260847" y="1054100"/>
                  <a:pt x="269379" y="1065014"/>
                </a:cubicBezTo>
                <a:cubicBezTo>
                  <a:pt x="283270" y="1082675"/>
                  <a:pt x="303114" y="1091506"/>
                  <a:pt x="328911" y="1091506"/>
                </a:cubicBezTo>
                <a:cubicBezTo>
                  <a:pt x="348159" y="1091506"/>
                  <a:pt x="362992" y="1086991"/>
                  <a:pt x="373410" y="1077962"/>
                </a:cubicBezTo>
                <a:cubicBezTo>
                  <a:pt x="383828" y="1068933"/>
                  <a:pt x="389037" y="1058466"/>
                  <a:pt x="389037" y="1046560"/>
                </a:cubicBezTo>
                <a:cubicBezTo>
                  <a:pt x="389037" y="1035249"/>
                  <a:pt x="384076" y="1025128"/>
                  <a:pt x="374154" y="1016199"/>
                </a:cubicBezTo>
                <a:cubicBezTo>
                  <a:pt x="364232" y="1007269"/>
                  <a:pt x="341214" y="998835"/>
                  <a:pt x="305098" y="990898"/>
                </a:cubicBezTo>
                <a:cubicBezTo>
                  <a:pt x="245964" y="977602"/>
                  <a:pt x="203796" y="959942"/>
                  <a:pt x="178594" y="937915"/>
                </a:cubicBezTo>
                <a:cubicBezTo>
                  <a:pt x="153194" y="915888"/>
                  <a:pt x="140494" y="887809"/>
                  <a:pt x="140494" y="853678"/>
                </a:cubicBezTo>
                <a:cubicBezTo>
                  <a:pt x="140494" y="831255"/>
                  <a:pt x="146993" y="810072"/>
                  <a:pt x="159991" y="790129"/>
                </a:cubicBezTo>
                <a:cubicBezTo>
                  <a:pt x="172988" y="770186"/>
                  <a:pt x="192534" y="754509"/>
                  <a:pt x="218629" y="743099"/>
                </a:cubicBezTo>
                <a:cubicBezTo>
                  <a:pt x="244724" y="731689"/>
                  <a:pt x="280492" y="725984"/>
                  <a:pt x="325934" y="725984"/>
                </a:cubicBezTo>
                <a:close/>
                <a:moveTo>
                  <a:pt x="1923158" y="88106"/>
                </a:moveTo>
                <a:lnTo>
                  <a:pt x="1923158" y="176808"/>
                </a:lnTo>
                <a:lnTo>
                  <a:pt x="1980010" y="176808"/>
                </a:lnTo>
                <a:cubicBezTo>
                  <a:pt x="1986161" y="176808"/>
                  <a:pt x="1998068" y="174824"/>
                  <a:pt x="2015728" y="170855"/>
                </a:cubicBezTo>
                <a:cubicBezTo>
                  <a:pt x="2024658" y="169069"/>
                  <a:pt x="2031951" y="164505"/>
                  <a:pt x="2037606" y="157163"/>
                </a:cubicBezTo>
                <a:cubicBezTo>
                  <a:pt x="2043262" y="149820"/>
                  <a:pt x="2046090" y="141387"/>
                  <a:pt x="2046090" y="131862"/>
                </a:cubicBezTo>
                <a:cubicBezTo>
                  <a:pt x="2046090" y="117773"/>
                  <a:pt x="2041625" y="106958"/>
                  <a:pt x="2032695" y="99417"/>
                </a:cubicBezTo>
                <a:cubicBezTo>
                  <a:pt x="2023765" y="91877"/>
                  <a:pt x="2006997" y="88106"/>
                  <a:pt x="1982391" y="88106"/>
                </a:cubicBezTo>
                <a:close/>
                <a:moveTo>
                  <a:pt x="1787724" y="0"/>
                </a:moveTo>
                <a:lnTo>
                  <a:pt x="2012454" y="0"/>
                </a:lnTo>
                <a:cubicBezTo>
                  <a:pt x="2054126" y="0"/>
                  <a:pt x="2085976" y="3572"/>
                  <a:pt x="2108002" y="10716"/>
                </a:cubicBezTo>
                <a:cubicBezTo>
                  <a:pt x="2130028" y="17860"/>
                  <a:pt x="2147789" y="31105"/>
                  <a:pt x="2161282" y="50453"/>
                </a:cubicBezTo>
                <a:cubicBezTo>
                  <a:pt x="2174776" y="69801"/>
                  <a:pt x="2181523" y="93365"/>
                  <a:pt x="2181523" y="121146"/>
                </a:cubicBezTo>
                <a:cubicBezTo>
                  <a:pt x="2181523" y="145356"/>
                  <a:pt x="2176361" y="166241"/>
                  <a:pt x="2166036" y="183803"/>
                </a:cubicBezTo>
                <a:cubicBezTo>
                  <a:pt x="2155711" y="201365"/>
                  <a:pt x="2141515" y="215603"/>
                  <a:pt x="2123448" y="226517"/>
                </a:cubicBezTo>
                <a:cubicBezTo>
                  <a:pt x="2111932" y="233462"/>
                  <a:pt x="2096147" y="239217"/>
                  <a:pt x="2076092" y="243781"/>
                </a:cubicBezTo>
                <a:cubicBezTo>
                  <a:pt x="2092154" y="249145"/>
                  <a:pt x="2103854" y="254507"/>
                  <a:pt x="2111192" y="259868"/>
                </a:cubicBezTo>
                <a:cubicBezTo>
                  <a:pt x="2116150" y="263443"/>
                  <a:pt x="2123339" y="271090"/>
                  <a:pt x="2132759" y="282808"/>
                </a:cubicBezTo>
                <a:cubicBezTo>
                  <a:pt x="2142178" y="294527"/>
                  <a:pt x="2148474" y="303565"/>
                  <a:pt x="2151646" y="309921"/>
                </a:cubicBezTo>
                <a:lnTo>
                  <a:pt x="2216944" y="436364"/>
                </a:lnTo>
                <a:lnTo>
                  <a:pt x="2064586" y="436364"/>
                </a:lnTo>
                <a:lnTo>
                  <a:pt x="1992511" y="303014"/>
                </a:lnTo>
                <a:cubicBezTo>
                  <a:pt x="1983383" y="285750"/>
                  <a:pt x="1975247" y="274538"/>
                  <a:pt x="1968104" y="269379"/>
                </a:cubicBezTo>
                <a:cubicBezTo>
                  <a:pt x="1958380" y="262632"/>
                  <a:pt x="1947367" y="259259"/>
                  <a:pt x="1935064" y="259259"/>
                </a:cubicBezTo>
                <a:lnTo>
                  <a:pt x="1923158" y="259259"/>
                </a:lnTo>
                <a:lnTo>
                  <a:pt x="1923158" y="436364"/>
                </a:lnTo>
                <a:lnTo>
                  <a:pt x="1787724" y="436364"/>
                </a:lnTo>
                <a:close/>
                <a:moveTo>
                  <a:pt x="1347490" y="0"/>
                </a:moveTo>
                <a:lnTo>
                  <a:pt x="1708845" y="0"/>
                </a:lnTo>
                <a:lnTo>
                  <a:pt x="1708845" y="93167"/>
                </a:lnTo>
                <a:lnTo>
                  <a:pt x="1482626" y="93167"/>
                </a:lnTo>
                <a:lnTo>
                  <a:pt x="1482626" y="162520"/>
                </a:lnTo>
                <a:lnTo>
                  <a:pt x="1692474" y="162520"/>
                </a:lnTo>
                <a:lnTo>
                  <a:pt x="1692474" y="251520"/>
                </a:lnTo>
                <a:lnTo>
                  <a:pt x="1482626" y="251520"/>
                </a:lnTo>
                <a:lnTo>
                  <a:pt x="1482626" y="337542"/>
                </a:lnTo>
                <a:lnTo>
                  <a:pt x="1715394" y="337542"/>
                </a:lnTo>
                <a:lnTo>
                  <a:pt x="1715394" y="436364"/>
                </a:lnTo>
                <a:lnTo>
                  <a:pt x="1347490" y="436364"/>
                </a:lnTo>
                <a:close/>
                <a:moveTo>
                  <a:pt x="843856" y="0"/>
                </a:moveTo>
                <a:lnTo>
                  <a:pt x="969764" y="0"/>
                </a:lnTo>
                <a:lnTo>
                  <a:pt x="1134071" y="241418"/>
                </a:lnTo>
                <a:lnTo>
                  <a:pt x="1134071" y="0"/>
                </a:lnTo>
                <a:lnTo>
                  <a:pt x="1261170" y="0"/>
                </a:lnTo>
                <a:lnTo>
                  <a:pt x="1261170" y="436364"/>
                </a:lnTo>
                <a:lnTo>
                  <a:pt x="1134071" y="436364"/>
                </a:lnTo>
                <a:lnTo>
                  <a:pt x="970658" y="196770"/>
                </a:lnTo>
                <a:lnTo>
                  <a:pt x="970658" y="436364"/>
                </a:lnTo>
                <a:lnTo>
                  <a:pt x="843856" y="436364"/>
                </a:lnTo>
                <a:close/>
                <a:moveTo>
                  <a:pt x="339031" y="0"/>
                </a:moveTo>
                <a:lnTo>
                  <a:pt x="464940" y="0"/>
                </a:lnTo>
                <a:lnTo>
                  <a:pt x="629246" y="241418"/>
                </a:lnTo>
                <a:lnTo>
                  <a:pt x="629246" y="0"/>
                </a:lnTo>
                <a:lnTo>
                  <a:pt x="756345" y="0"/>
                </a:lnTo>
                <a:lnTo>
                  <a:pt x="756345" y="436364"/>
                </a:lnTo>
                <a:lnTo>
                  <a:pt x="629246" y="436364"/>
                </a:lnTo>
                <a:lnTo>
                  <a:pt x="465832" y="196770"/>
                </a:lnTo>
                <a:lnTo>
                  <a:pt x="465832" y="436364"/>
                </a:lnTo>
                <a:lnTo>
                  <a:pt x="339031" y="436364"/>
                </a:lnTo>
                <a:close/>
                <a:moveTo>
                  <a:pt x="105371" y="0"/>
                </a:moveTo>
                <a:lnTo>
                  <a:pt x="240507" y="0"/>
                </a:lnTo>
                <a:lnTo>
                  <a:pt x="240507" y="436364"/>
                </a:lnTo>
                <a:lnTo>
                  <a:pt x="105371" y="43636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-39577709" y="73642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26930244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singles to meet, mingle, and make plantiful connections.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53495440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66976682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/>
              <a:t>Event Summary:</a:t>
            </a:r>
          </a:p>
          <a:p>
            <a:r>
              <a:rPr lang="en-US" sz="2400" smtClean="0"/>
              <a:t>Encore </a:t>
            </a:r>
            <a:r>
              <a:rPr lang="en-US" sz="2400"/>
              <a:t>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76470693" y="73642"/>
            <a:ext cx="885887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/>
              <a:t>Event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Experience </a:t>
            </a:r>
            <a:r>
              <a:rPr lang="en-US"/>
              <a:t>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3253769" y="0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(3D)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– Three-Part </a:t>
            </a:r>
            <a:r>
              <a:rPr lang="en-US" sz="2400" smtClean="0"/>
              <a:t>Event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is a half-day three-parts event designed to inject excitement into your dating journey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Dessert Workshop (Ice Cream): This workshop offers a hands-on experience with a variety of </a:t>
            </a:r>
            <a:r>
              <a:rPr lang="en-SG" sz="2400" smtClean="0"/>
              <a:t>flavors. Craft </a:t>
            </a:r>
            <a:r>
              <a:rPr lang="en-SG" sz="2400"/>
              <a:t>your own delectable creations and share them with fellow participants. As the saying goes, the way to a person's heart is through their love for ice cream, and this workshop is here to prove it</a:t>
            </a:r>
            <a:r>
              <a:rPr lang="en-SG" sz="2400" smtClean="0"/>
              <a:t>!</a:t>
            </a:r>
          </a:p>
          <a:p>
            <a:r>
              <a:rPr lang="en-SG" sz="2400" smtClean="0"/>
              <a:t>     (Note: Vegan options available)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Dance </a:t>
            </a:r>
            <a:r>
              <a:rPr lang="en-SG" sz="2400"/>
              <a:t>(Beginner Waltz): Our dance session is tailored to </a:t>
            </a:r>
            <a:r>
              <a:rPr lang="en-SG" sz="2400" smtClean="0"/>
              <a:t>for purpose of the event. Whether </a:t>
            </a:r>
            <a:r>
              <a:rPr lang="en-SG" sz="2400"/>
              <a:t>you're a seasoned dancer or a complete novice, rest assured that our dance is thoughtfully curated to ensure a smooth and enjoyable experience. No need to worry about stepping on your partner's toes—we've got you covered</a:t>
            </a:r>
            <a:r>
              <a:rPr lang="en-SG" sz="2400" smtClean="0"/>
              <a:t>!“</a:t>
            </a:r>
          </a:p>
          <a:p>
            <a:r>
              <a:rPr lang="en-SG" sz="2400" smtClean="0"/>
              <a:t>     (Note</a:t>
            </a:r>
            <a:r>
              <a:rPr lang="en-SG" sz="2400"/>
              <a:t>: </a:t>
            </a:r>
            <a:r>
              <a:rPr lang="en-US" sz="2400"/>
              <a:t>Participants are required to wear </a:t>
            </a:r>
            <a:r>
              <a:rPr lang="en-US" sz="2400" b="1"/>
              <a:t>socks</a:t>
            </a:r>
            <a:r>
              <a:rPr lang="en-US" sz="2400"/>
              <a:t> or </a:t>
            </a:r>
            <a:r>
              <a:rPr lang="en-US" sz="2400" b="1"/>
              <a:t>dance shoes </a:t>
            </a:r>
            <a:r>
              <a:rPr lang="en-US" sz="2400"/>
              <a:t>for this </a:t>
            </a:r>
            <a:r>
              <a:rPr lang="en-US" sz="2400" smtClean="0"/>
              <a:t>session</a:t>
            </a:r>
            <a:r>
              <a:rPr lang="en-SG" sz="2400" smtClean="0"/>
              <a:t>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Dining </a:t>
            </a:r>
            <a:r>
              <a:rPr lang="en-SG" sz="2400"/>
              <a:t>(Japanese Cuisine): After a day </a:t>
            </a:r>
            <a:r>
              <a:rPr lang="en-SG" sz="2400" smtClean="0"/>
              <a:t>of </a:t>
            </a:r>
            <a:r>
              <a:rPr lang="en-SG" sz="2400"/>
              <a:t>excitement, </a:t>
            </a:r>
            <a:r>
              <a:rPr lang="en-SG" sz="2400" smtClean="0"/>
              <a:t>Let’s unwind in an </a:t>
            </a:r>
            <a:r>
              <a:rPr lang="en-SG" sz="2400"/>
              <a:t>exclusive group session in a reserved room at our trusted Yorimichi Yakitori </a:t>
            </a:r>
            <a:r>
              <a:rPr lang="en-SG" sz="2400" smtClean="0"/>
              <a:t>restaurant. </a:t>
            </a:r>
          </a:p>
          <a:p>
            <a:r>
              <a:rPr lang="en-SG" sz="2400" smtClean="0"/>
              <a:t>     (Note 1: </a:t>
            </a:r>
            <a:r>
              <a:rPr lang="en-SG" sz="2400" b="1" smtClean="0"/>
              <a:t>Minimum spending </a:t>
            </a:r>
            <a:r>
              <a:rPr lang="en-SG" sz="2400" smtClean="0"/>
              <a:t>in restaurant is $20 (excl. tax) )</a:t>
            </a:r>
          </a:p>
          <a:p>
            <a:r>
              <a:rPr lang="en-SG" sz="2400"/>
              <a:t> </a:t>
            </a:r>
            <a:r>
              <a:rPr lang="en-SG" sz="2400" smtClean="0"/>
              <a:t>    (Note 2: </a:t>
            </a:r>
            <a:r>
              <a:rPr lang="en-SG" sz="2400"/>
              <a:t>Vegan options </a:t>
            </a:r>
            <a:r>
              <a:rPr lang="en-SG" sz="2400" smtClean="0"/>
              <a:t>can be arranged)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7483"/>
              </p:ext>
            </p:extLst>
          </p:nvPr>
        </p:nvGraphicFramePr>
        <p:xfrm>
          <a:off x="27298671" y="-212066"/>
          <a:ext cx="10187784" cy="1271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84300"/>
              </p:ext>
            </p:extLst>
          </p:nvPr>
        </p:nvGraphicFramePr>
        <p:xfrm>
          <a:off x="38442309" y="-212066"/>
          <a:ext cx="10529405" cy="1158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405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 event ! 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On the day of the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event,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07 Oct (Sat)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690997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IMBALANCE</a:t>
                      </a:r>
                      <a:r>
                        <a:rPr lang="en-SG" sz="32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EMAIL </a:t>
                      </a: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04381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participants,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registering with us for the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event. Here's an important update regarding the event.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are currently experiencing an imbalance in the gender ratio among our participants, specifically with a shortage of male participants. Although we have received expressions of interest from some male individuals, they have yet to complete their registration, and we remain hopeful.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Please stay tuned for our update this Friday evening.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In the event of a cancellation, rest assured that we will provide a full refund.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Sincerely,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</a:t>
                      </a:r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7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80998" y="938894"/>
            <a:ext cx="21336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mtClean="0">
                <a:latin typeface="Arial Narrow" panose="020B0606020202030204" pitchFamily="34" charset="0"/>
              </a:rPr>
              <a:t>Innersoulverse operates </a:t>
            </a:r>
            <a:r>
              <a:rPr lang="en-US" sz="4800">
                <a:latin typeface="Arial Narrow" panose="020B0606020202030204" pitchFamily="34" charset="0"/>
              </a:rPr>
              <a:t>on an innovative model, much like a Platform as a Service (PaaS). We extend an open invitation to individuals, offering access to our cutting-edge technology, a vast customer base, and a versatile platform, empowering them to host and organize events with unprecedented ease and efficiency</a:t>
            </a:r>
            <a:endParaRPr lang="en-SG" sz="4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13952</TotalTime>
  <Words>3491</Words>
  <Application>Microsoft Office PowerPoint</Application>
  <PresentationFormat>Custom</PresentationFormat>
  <Paragraphs>770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1466</cp:revision>
  <cp:lastPrinted>2023-08-13T03:13:25Z</cp:lastPrinted>
  <dcterms:created xsi:type="dcterms:W3CDTF">2023-05-08T13:35:56Z</dcterms:created>
  <dcterms:modified xsi:type="dcterms:W3CDTF">2023-10-08T12:48:32Z</dcterms:modified>
</cp:coreProperties>
</file>